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279" r:id="rId5"/>
    <p:sldId id="283" r:id="rId6"/>
    <p:sldId id="284" r:id="rId7"/>
    <p:sldId id="286" r:id="rId8"/>
    <p:sldId id="287" r:id="rId9"/>
    <p:sldId id="288" r:id="rId10"/>
    <p:sldId id="289" r:id="rId11"/>
    <p:sldId id="307" r:id="rId12"/>
    <p:sldId id="290" r:id="rId13"/>
    <p:sldId id="291" r:id="rId14"/>
    <p:sldId id="292" r:id="rId15"/>
    <p:sldId id="296" r:id="rId16"/>
    <p:sldId id="308" r:id="rId17"/>
    <p:sldId id="294" r:id="rId18"/>
    <p:sldId id="293" r:id="rId19"/>
    <p:sldId id="295" r:id="rId20"/>
    <p:sldId id="297" r:id="rId21"/>
    <p:sldId id="309" r:id="rId22"/>
    <p:sldId id="298" r:id="rId23"/>
    <p:sldId id="299" r:id="rId24"/>
    <p:sldId id="300" r:id="rId25"/>
    <p:sldId id="303" r:id="rId26"/>
    <p:sldId id="301" r:id="rId27"/>
    <p:sldId id="302" r:id="rId28"/>
    <p:sldId id="304" r:id="rId29"/>
    <p:sldId id="305" r:id="rId30"/>
    <p:sldId id="306" r:id="rId31"/>
    <p:sldId id="310" r:id="rId32"/>
    <p:sldId id="311" r:id="rId33"/>
    <p:sldId id="312" r:id="rId34"/>
    <p:sldId id="313" r:id="rId35"/>
    <p:sldId id="314" r:id="rId36"/>
    <p:sldId id="315" r:id="rId37"/>
    <p:sldId id="316" r:id="rId38"/>
    <p:sldId id="317" r:id="rId39"/>
    <p:sldId id="318" r:id="rId40"/>
    <p:sldId id="320" r:id="rId41"/>
    <p:sldId id="319" r:id="rId42"/>
    <p:sldId id="321" r:id="rId43"/>
    <p:sldId id="322" r:id="rId44"/>
    <p:sldId id="323" r:id="rId45"/>
    <p:sldId id="324" r:id="rId46"/>
    <p:sldId id="325" r:id="rId47"/>
    <p:sldId id="326" r:id="rId48"/>
    <p:sldId id="327" r:id="rId49"/>
    <p:sldId id="328" r:id="rId50"/>
    <p:sldId id="329" r:id="rId51"/>
  </p:sldIdLst>
  <p:sldSz cx="12188825" cy="6858000"/>
  <p:notesSz cx="6858000" cy="9144000"/>
  <p:defaultTextStyle>
    <a:defPPr rtl="0">
      <a:defRPr lang="pt-b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280" autoAdjust="0"/>
  </p:normalViewPr>
  <p:slideViewPr>
    <p:cSldViewPr>
      <p:cViewPr varScale="1">
        <p:scale>
          <a:sx n="90" d="100"/>
          <a:sy n="90" d="100"/>
        </p:scale>
        <p:origin x="126"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24/06/2016</a:t>
            </a:r>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‹nº›</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24/06/2016</a:t>
            </a:r>
            <a:endParaRP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‹nº›</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riângulos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Retângulo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Título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pt-BR"/>
              <a:t>Clique para editar o título Mestre</a:t>
            </a:r>
            <a:endParaRPr/>
          </a:p>
        </p:txBody>
      </p:sp>
      <p:sp>
        <p:nvSpPr>
          <p:cNvPr id="3" name="Subtítulo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t-BR"/>
              <a:t>Clique para editar o estilo do subtítulo Mestre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Alternativa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pt-BR"/>
              <a:t>Clique para editar o título Mestre</a:t>
            </a:r>
            <a:endParaRPr/>
          </a:p>
        </p:txBody>
      </p:sp>
      <p:sp>
        <p:nvSpPr>
          <p:cNvPr id="9" name="Retângulo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Espaço Reservado para Imagem 2" descr="Um espaço reservado vazio para adicionar uma imagem. Clique no espaço reservado e selecione a imagem que você deseja adicionar.&#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t-BR"/>
              <a:t>Clique no ícone para adicionar uma imagem</a:t>
            </a:r>
            <a:endParaRPr dirty="0"/>
          </a:p>
        </p:txBody>
      </p:sp>
      <p:sp>
        <p:nvSpPr>
          <p:cNvPr id="4" name="Espaço Reservado para Texto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a:t>Clique para editar os estilos de texto Mestres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Vertical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24/06/2016</a:t>
            </a:r>
            <a:endParaRPr/>
          </a:p>
        </p:txBody>
      </p:sp>
      <p:sp>
        <p:nvSpPr>
          <p:cNvPr id="6" name="Espaço Reservado para Número de Slide 5"/>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40043" y="482599"/>
            <a:ext cx="1843982" cy="5791201"/>
          </a:xfrm>
        </p:spPr>
        <p:txBody>
          <a:bodyPr vert="eaVert" rtlCol="0"/>
          <a:lstStyle/>
          <a:p>
            <a:pPr rtl="0"/>
            <a:r>
              <a:rPr lang="pt-BR"/>
              <a:t>Clique para editar o título Mestre</a:t>
            </a:r>
            <a:endParaRPr/>
          </a:p>
        </p:txBody>
      </p:sp>
      <p:sp>
        <p:nvSpPr>
          <p:cNvPr id="3" name="Espaço Reservado para Texto Vertical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24/06/2016</a:t>
            </a:r>
            <a:endParaRPr/>
          </a:p>
        </p:txBody>
      </p:sp>
      <p:sp>
        <p:nvSpPr>
          <p:cNvPr id="6" name="Espaço Reservado para Número de Slide 5"/>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24/06/2016</a:t>
            </a:r>
            <a:endParaRPr/>
          </a:p>
        </p:txBody>
      </p:sp>
      <p:sp>
        <p:nvSpPr>
          <p:cNvPr id="6" name="Espaço Reservado para Número de Slide 5"/>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1" name="Triângulos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ítulo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pt-BR"/>
              <a:t>Clique para editar o título Mestre</a:t>
            </a:r>
            <a:endParaRPr/>
          </a:p>
        </p:txBody>
      </p:sp>
      <p:sp>
        <p:nvSpPr>
          <p:cNvPr id="3" name="Espaço Reservado para Texto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t-BR"/>
              <a:t>Clique para editar os estilos de texto Mestres</a:t>
            </a: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24/06/2016</a:t>
            </a:r>
            <a:endParaRPr/>
          </a:p>
        </p:txBody>
      </p:sp>
      <p:sp>
        <p:nvSpPr>
          <p:cNvPr id="6" name="Espaço Reservado para Número de Slide 5"/>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Conteúdo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6" name="Espaço Reservado para Rodapé 5"/>
          <p:cNvSpPr>
            <a:spLocks noGrp="1"/>
          </p:cNvSpPr>
          <p:nvPr>
            <p:ph type="ftr" sz="quarter" idx="11"/>
          </p:nvPr>
        </p:nvSpPr>
        <p:spPr/>
        <p:txBody>
          <a:bodyPr rtlCol="0"/>
          <a:lstStyle/>
          <a:p>
            <a:pPr rtl="0"/>
            <a:endParaRPr/>
          </a:p>
        </p:txBody>
      </p:sp>
      <p:sp>
        <p:nvSpPr>
          <p:cNvPr id="5" name="Espaço Reservado para Data 4"/>
          <p:cNvSpPr>
            <a:spLocks noGrp="1"/>
          </p:cNvSpPr>
          <p:nvPr>
            <p:ph type="dt" sz="half" idx="10"/>
          </p:nvPr>
        </p:nvSpPr>
        <p:spPr/>
        <p:txBody>
          <a:bodyPr rtlCol="0"/>
          <a:lstStyle/>
          <a:p>
            <a:pPr rtl="0"/>
            <a:r>
              <a:rPr lang="en-US"/>
              <a:t>24/06/2016</a:t>
            </a:r>
            <a:endParaRPr/>
          </a:p>
        </p:txBody>
      </p:sp>
      <p:sp>
        <p:nvSpPr>
          <p:cNvPr id="7" name="Espaço Reservado para Número de Slide 6"/>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pt-BR"/>
              <a:t>Clique para editar o título Mestre</a:t>
            </a:r>
            <a:endParaRPr/>
          </a:p>
        </p:txBody>
      </p:sp>
      <p:sp>
        <p:nvSpPr>
          <p:cNvPr id="3" name="Espaço Reservado para Texto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a:t>Clique para editar os estilos de texto Mestres</a:t>
            </a:r>
          </a:p>
        </p:txBody>
      </p:sp>
      <p:sp>
        <p:nvSpPr>
          <p:cNvPr id="4" name="Espaço Reservado para Conteúdo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Texto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8" name="Espaço Reservado para Rodapé 7"/>
          <p:cNvSpPr>
            <a:spLocks noGrp="1"/>
          </p:cNvSpPr>
          <p:nvPr>
            <p:ph type="ftr" sz="quarter" idx="11"/>
          </p:nvPr>
        </p:nvSpPr>
        <p:spPr/>
        <p:txBody>
          <a:bodyPr rtlCol="0"/>
          <a:lstStyle/>
          <a:p>
            <a:pPr rtl="0"/>
            <a:endParaRPr/>
          </a:p>
        </p:txBody>
      </p:sp>
      <p:sp>
        <p:nvSpPr>
          <p:cNvPr id="7" name="Espaço Reservado para Data 6"/>
          <p:cNvSpPr>
            <a:spLocks noGrp="1"/>
          </p:cNvSpPr>
          <p:nvPr>
            <p:ph type="dt" sz="half" idx="10"/>
          </p:nvPr>
        </p:nvSpPr>
        <p:spPr/>
        <p:txBody>
          <a:bodyPr rtlCol="0"/>
          <a:lstStyle/>
          <a:p>
            <a:pPr rtl="0"/>
            <a:r>
              <a:rPr lang="en-US"/>
              <a:t>24/06/2016</a:t>
            </a:r>
            <a:endParaRPr/>
          </a:p>
        </p:txBody>
      </p:sp>
      <p:sp>
        <p:nvSpPr>
          <p:cNvPr id="9" name="Espaço Reservado para o Número do Slide 8"/>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4" name="Espaço Reservado para Rodapé 3"/>
          <p:cNvSpPr>
            <a:spLocks noGrp="1"/>
          </p:cNvSpPr>
          <p:nvPr>
            <p:ph type="ftr" sz="quarter" idx="11"/>
          </p:nvPr>
        </p:nvSpPr>
        <p:spPr/>
        <p:txBody>
          <a:bodyPr rtlCol="0"/>
          <a:lstStyle/>
          <a:p>
            <a:pPr rtl="0"/>
            <a:endParaRPr/>
          </a:p>
        </p:txBody>
      </p:sp>
      <p:sp>
        <p:nvSpPr>
          <p:cNvPr id="3" name="Espaço Reservado para Data 2"/>
          <p:cNvSpPr>
            <a:spLocks noGrp="1"/>
          </p:cNvSpPr>
          <p:nvPr>
            <p:ph type="dt" sz="half" idx="10"/>
          </p:nvPr>
        </p:nvSpPr>
        <p:spPr/>
        <p:txBody>
          <a:bodyPr rtlCol="0"/>
          <a:lstStyle/>
          <a:p>
            <a:pPr rtl="0"/>
            <a:r>
              <a:rPr lang="en-US"/>
              <a:t>24/06/2016</a:t>
            </a:r>
            <a:endParaRPr/>
          </a:p>
        </p:txBody>
      </p:sp>
      <p:sp>
        <p:nvSpPr>
          <p:cNvPr id="5" name="Espaço Reservado para Número de Slide 4"/>
          <p:cNvSpPr>
            <a:spLocks noGrp="1"/>
          </p:cNvSpPr>
          <p:nvPr>
            <p:ph type="sldNum" sz="quarter" idx="12"/>
          </p:nvPr>
        </p:nvSpPr>
        <p:spPr/>
        <p:txBody>
          <a:bodyPr rtlCol="0"/>
          <a:lstStyle/>
          <a:p>
            <a:pPr rtl="0"/>
            <a:fld id="{E5FD5434-F838-4DD4-A17B-1CB1A1850DF4}" type="slidenum">
              <a:r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pt-BR"/>
              <a:t>Clique para editar o título Mestre</a:t>
            </a:r>
            <a:endParaRPr/>
          </a:p>
        </p:txBody>
      </p:sp>
      <p:sp>
        <p:nvSpPr>
          <p:cNvPr id="20" name="Retângulo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Espaço Reservado para Conteúdo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Texto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a:t>Clique para editar os estilos de texto Mestres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Triângulos Isósceles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ítulo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pt-BR"/>
              <a:t>Clique para editar o título Mestre</a:t>
            </a:r>
            <a:endParaRPr/>
          </a:p>
        </p:txBody>
      </p:sp>
      <p:sp>
        <p:nvSpPr>
          <p:cNvPr id="9" name="Retângulo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Espaço Reservado para Imagem 2" descr="Um espaço reservado vazio para adicionar uma imagem. Clique no espaço reservado e selecione a imagem que você deseja adicionar.&#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t-BR"/>
              <a:t>Clique no ícone para adicionar uma imagem</a:t>
            </a:r>
            <a:endParaRPr/>
          </a:p>
        </p:txBody>
      </p:sp>
      <p:sp>
        <p:nvSpPr>
          <p:cNvPr id="4" name="Espaço Reservado para Texto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a:t>Clique para editar os estilos de texto Mestres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pt-br"/>
              <a:t>Clique para editar o estilo de título Mestre</a:t>
            </a:r>
            <a:endParaRPr/>
          </a:p>
        </p:txBody>
      </p:sp>
      <p:sp>
        <p:nvSpPr>
          <p:cNvPr id="3" name="Espaço Reservado para Texto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pt-br"/>
              <a:t>Editar estilos de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Rodapé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Espaço Reservado para Data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24/06/2016</a:t>
            </a:r>
            <a:endParaRPr/>
          </a:p>
        </p:txBody>
      </p:sp>
      <p:sp>
        <p:nvSpPr>
          <p:cNvPr id="6" name="Espaço Reservado para Número de Slide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rtl="0"/>
              <a:t>‹nº›</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rass Orchid - Bobby Richards">
            <a:hlinkClick r:id="" action="ppaction://media"/>
            <a:extLst>
              <a:ext uri="{FF2B5EF4-FFF2-40B4-BE49-F238E27FC236}">
                <a16:creationId xmlns:a16="http://schemas.microsoft.com/office/drawing/2014/main" id="{D96E79CE-DEBB-4BFB-9E79-B0A4226BA8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20884" y="60155"/>
            <a:ext cx="609600" cy="609600"/>
          </a:xfrm>
          <a:prstGeom prst="rect">
            <a:avLst/>
          </a:prstGeom>
        </p:spPr>
      </p:pic>
      <p:sp>
        <p:nvSpPr>
          <p:cNvPr id="3" name="Título 2"/>
          <p:cNvSpPr>
            <a:spLocks noGrp="1"/>
          </p:cNvSpPr>
          <p:nvPr>
            <p:ph type="ctrTitle"/>
          </p:nvPr>
        </p:nvSpPr>
        <p:spPr/>
        <p:txBody>
          <a:bodyPr rtlCol="0"/>
          <a:lstStyle/>
          <a:p>
            <a:pPr rtl="0"/>
            <a:r>
              <a:rPr lang="pt-br" dirty="0"/>
              <a:t>SIGA-PISTAS</a:t>
            </a:r>
          </a:p>
        </p:txBody>
      </p:sp>
      <p:sp>
        <p:nvSpPr>
          <p:cNvPr id="2" name="Subtítulo 1"/>
          <p:cNvSpPr>
            <a:spLocks noGrp="1"/>
          </p:cNvSpPr>
          <p:nvPr>
            <p:ph type="subTitle" idx="1"/>
          </p:nvPr>
        </p:nvSpPr>
        <p:spPr/>
        <p:txBody>
          <a:bodyPr rtlCol="0">
            <a:normAutofit/>
          </a:bodyPr>
          <a:lstStyle/>
          <a:p>
            <a:pPr rtl="0"/>
            <a:r>
              <a:rPr lang="pt-br" dirty="0"/>
              <a:t>Métodos contraceptivos</a:t>
            </a:r>
          </a:p>
        </p:txBody>
      </p:sp>
      <p:pic>
        <p:nvPicPr>
          <p:cNvPr id="5" name="Gráfico 4" descr="Pegadas com preenchimento sólido">
            <a:extLst>
              <a:ext uri="{FF2B5EF4-FFF2-40B4-BE49-F238E27FC236}">
                <a16:creationId xmlns:a16="http://schemas.microsoft.com/office/drawing/2014/main" id="{460C327B-1479-49D4-8DE7-50274B22DE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92472">
            <a:off x="693812" y="4429680"/>
            <a:ext cx="1728192" cy="1728192"/>
          </a:xfrm>
          <a:prstGeom prst="rect">
            <a:avLst/>
          </a:prstGeom>
        </p:spPr>
      </p:pic>
      <p:pic>
        <p:nvPicPr>
          <p:cNvPr id="6" name="Gráfico 5" descr="Pegadas com preenchimento sólido">
            <a:extLst>
              <a:ext uri="{FF2B5EF4-FFF2-40B4-BE49-F238E27FC236}">
                <a16:creationId xmlns:a16="http://schemas.microsoft.com/office/drawing/2014/main" id="{9E227227-3F24-4D46-ACC4-79A33AF66B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72318">
            <a:off x="3108272" y="997269"/>
            <a:ext cx="1728192" cy="1728192"/>
          </a:xfrm>
          <a:prstGeom prst="rect">
            <a:avLst/>
          </a:prstGeom>
        </p:spPr>
      </p:pic>
      <p:pic>
        <p:nvPicPr>
          <p:cNvPr id="7" name="Gráfico 6" descr="Pegadas com preenchimento sólido">
            <a:extLst>
              <a:ext uri="{FF2B5EF4-FFF2-40B4-BE49-F238E27FC236}">
                <a16:creationId xmlns:a16="http://schemas.microsoft.com/office/drawing/2014/main" id="{B2FC7D3C-F833-43C8-BCAA-252CB720F8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62025">
            <a:off x="2302672" y="3030516"/>
            <a:ext cx="1728192" cy="1728192"/>
          </a:xfrm>
          <a:prstGeom prst="rect">
            <a:avLst/>
          </a:prstGeom>
        </p:spPr>
      </p:pic>
      <p:pic>
        <p:nvPicPr>
          <p:cNvPr id="8" name="Gráfico 7" descr="Pegadas com preenchimento sólido">
            <a:extLst>
              <a:ext uri="{FF2B5EF4-FFF2-40B4-BE49-F238E27FC236}">
                <a16:creationId xmlns:a16="http://schemas.microsoft.com/office/drawing/2014/main" id="{20736CDD-6988-450E-9648-5C136561D4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316547">
            <a:off x="4560524" y="163405"/>
            <a:ext cx="1728192" cy="1728192"/>
          </a:xfrm>
          <a:prstGeom prst="rect">
            <a:avLst/>
          </a:prstGeom>
        </p:spPr>
      </p:pic>
      <p:pic>
        <p:nvPicPr>
          <p:cNvPr id="1030" name="Picture 6" descr="Ponto De Interrogação, Nota, Duplicar, Pedido, Matéria">
            <a:extLst>
              <a:ext uri="{FF2B5EF4-FFF2-40B4-BE49-F238E27FC236}">
                <a16:creationId xmlns:a16="http://schemas.microsoft.com/office/drawing/2014/main" id="{72417BF5-E86B-4C0E-B4A3-BECFF867C0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4750" y="159232"/>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Ponto De Interrogação, Nota, Duplicar, Pedido, Matéria">
            <a:extLst>
              <a:ext uri="{FF2B5EF4-FFF2-40B4-BE49-F238E27FC236}">
                <a16:creationId xmlns:a16="http://schemas.microsoft.com/office/drawing/2014/main" id="{5F8B03C1-C778-4BB8-AC26-F5C8D171E7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3233" y="3654433"/>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6" descr="Ponto De Interrogação, Nota, Duplicar, Pedido, Matéria">
            <a:extLst>
              <a:ext uri="{FF2B5EF4-FFF2-40B4-BE49-F238E27FC236}">
                <a16:creationId xmlns:a16="http://schemas.microsoft.com/office/drawing/2014/main" id="{14E7B49D-6DDE-47F1-9A63-8AE611A055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6185" y="1789878"/>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6"/>
                                        </p:tgtEl>
                                        <p:attrNameLst>
                                          <p:attrName>r</p:attrName>
                                        </p:attrNameLst>
                                      </p:cBhvr>
                                    </p:animRot>
                                    <p:animRot by="-240000">
                                      <p:cBhvr>
                                        <p:cTn id="9" dur="400" fill="hold">
                                          <p:stCondLst>
                                            <p:cond delay="400"/>
                                          </p:stCondLst>
                                        </p:cTn>
                                        <p:tgtEl>
                                          <p:spTgt spid="6"/>
                                        </p:tgtEl>
                                        <p:attrNameLst>
                                          <p:attrName>r</p:attrName>
                                        </p:attrNameLst>
                                      </p:cBhvr>
                                    </p:animRot>
                                    <p:animRot by="240000">
                                      <p:cBhvr>
                                        <p:cTn id="10" dur="400" fill="hold">
                                          <p:stCondLst>
                                            <p:cond delay="800"/>
                                          </p:stCondLst>
                                        </p:cTn>
                                        <p:tgtEl>
                                          <p:spTgt spid="6"/>
                                        </p:tgtEl>
                                        <p:attrNameLst>
                                          <p:attrName>r</p:attrName>
                                        </p:attrNameLst>
                                      </p:cBhvr>
                                    </p:animRot>
                                    <p:animRot by="-240000">
                                      <p:cBhvr>
                                        <p:cTn id="11" dur="400" fill="hold">
                                          <p:stCondLst>
                                            <p:cond delay="1200"/>
                                          </p:stCondLst>
                                        </p:cTn>
                                        <p:tgtEl>
                                          <p:spTgt spid="6"/>
                                        </p:tgtEl>
                                        <p:attrNameLst>
                                          <p:attrName>r</p:attrName>
                                        </p:attrNameLst>
                                      </p:cBhvr>
                                    </p:animRot>
                                    <p:animRot by="120000">
                                      <p:cBhvr>
                                        <p:cTn id="12" dur="400" fill="hold">
                                          <p:stCondLst>
                                            <p:cond delay="1600"/>
                                          </p:stCondLst>
                                        </p:cTn>
                                        <p:tgtEl>
                                          <p:spTgt spid="6"/>
                                        </p:tgtEl>
                                        <p:attrNameLst>
                                          <p:attrName>r</p:attrName>
                                        </p:attrNameLst>
                                      </p:cBhvr>
                                    </p:animRot>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par>
                                <p:cTn id="13" presetID="32" presetClass="emph" presetSubtype="0" repeatCount="indefinite" fill="hold" nodeType="with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subTnLst>
                                    <p:set>
                                      <p:cBhvr override="childStyle">
                                        <p:cTn dur="1" fill="hold" display="0" masterRel="sameClick" afterEffect="1">
                                          <p:stCondLst>
                                            <p:cond evt="end" delay="0">
                                              <p:tn val="13"/>
                                            </p:cond>
                                          </p:stCondLst>
                                        </p:cTn>
                                        <p:tgtEl>
                                          <p:spTgt spid="5"/>
                                        </p:tgtEl>
                                        <p:attrNameLst>
                                          <p:attrName>style.visibility</p:attrName>
                                        </p:attrNameLst>
                                      </p:cBhvr>
                                      <p:to>
                                        <p:strVal val="hidden"/>
                                      </p:to>
                                    </p:set>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set>
                                      <p:cBhvr override="childStyle">
                                        <p:cTn dur="1" fill="hold" display="0" masterRel="sameClick" afterEffect="1">
                                          <p:stCondLst>
                                            <p:cond evt="end" delay="0">
                                              <p:tn val="19"/>
                                            </p:cond>
                                          </p:stCondLst>
                                        </p:cTn>
                                        <p:tgtEl>
                                          <p:spTgt spid="7"/>
                                        </p:tgtEl>
                                        <p:attrNameLst>
                                          <p:attrName>style.visibility</p:attrName>
                                        </p:attrNameLst>
                                      </p:cBhvr>
                                      <p:to>
                                        <p:strVal val="hidden"/>
                                      </p:to>
                                    </p:set>
                                  </p:subTnLst>
                                </p:cTn>
                              </p:par>
                              <p:par>
                                <p:cTn id="25" presetID="32" presetClass="emph" presetSubtype="0" repeatCount="indefinite" fill="hold" nodeType="withEffect">
                                  <p:stCondLst>
                                    <p:cond delay="0"/>
                                  </p:stCondLst>
                                  <p:childTnLst>
                                    <p:animRot by="120000">
                                      <p:cBhvr>
                                        <p:cTn id="26" dur="100" fill="hold">
                                          <p:stCondLst>
                                            <p:cond delay="0"/>
                                          </p:stCondLst>
                                        </p:cTn>
                                        <p:tgtEl>
                                          <p:spTgt spid="8"/>
                                        </p:tgtEl>
                                        <p:attrNameLst>
                                          <p:attrName>r</p:attrName>
                                        </p:attrNameLst>
                                      </p:cBhvr>
                                    </p:animRot>
                                    <p:animRot by="-240000">
                                      <p:cBhvr>
                                        <p:cTn id="27" dur="200" fill="hold">
                                          <p:stCondLst>
                                            <p:cond delay="200"/>
                                          </p:stCondLst>
                                        </p:cTn>
                                        <p:tgtEl>
                                          <p:spTgt spid="8"/>
                                        </p:tgtEl>
                                        <p:attrNameLst>
                                          <p:attrName>r</p:attrName>
                                        </p:attrNameLst>
                                      </p:cBhvr>
                                    </p:animRot>
                                    <p:animRot by="240000">
                                      <p:cBhvr>
                                        <p:cTn id="28" dur="200" fill="hold">
                                          <p:stCondLst>
                                            <p:cond delay="400"/>
                                          </p:stCondLst>
                                        </p:cTn>
                                        <p:tgtEl>
                                          <p:spTgt spid="8"/>
                                        </p:tgtEl>
                                        <p:attrNameLst>
                                          <p:attrName>r</p:attrName>
                                        </p:attrNameLst>
                                      </p:cBhvr>
                                    </p:animRot>
                                    <p:animRot by="-240000">
                                      <p:cBhvr>
                                        <p:cTn id="29" dur="200" fill="hold">
                                          <p:stCondLst>
                                            <p:cond delay="600"/>
                                          </p:stCondLst>
                                        </p:cTn>
                                        <p:tgtEl>
                                          <p:spTgt spid="8"/>
                                        </p:tgtEl>
                                        <p:attrNameLst>
                                          <p:attrName>r</p:attrName>
                                        </p:attrNameLst>
                                      </p:cBhvr>
                                    </p:animRot>
                                    <p:animRot by="120000">
                                      <p:cBhvr>
                                        <p:cTn id="30" dur="200" fill="hold">
                                          <p:stCondLst>
                                            <p:cond delay="800"/>
                                          </p:stCondLst>
                                        </p:cTn>
                                        <p:tgtEl>
                                          <p:spTgt spid="8"/>
                                        </p:tgtEl>
                                        <p:attrNameLst>
                                          <p:attrName>r</p:attrName>
                                        </p:attrNameLst>
                                      </p:cBhvr>
                                    </p:animRot>
                                  </p:childTnLst>
                                  <p:subTnLst>
                                    <p:set>
                                      <p:cBhvr override="childStyle">
                                        <p:cTn dur="1" fill="hold" display="0" masterRel="sameClick" afterEffect="1">
                                          <p:stCondLst>
                                            <p:cond evt="end" delay="0">
                                              <p:tn val="25"/>
                                            </p:cond>
                                          </p:stCondLst>
                                        </p:cTn>
                                        <p:tgtEl>
                                          <p:spTgt spid="8"/>
                                        </p:tgtEl>
                                        <p:attrNameLst>
                                          <p:attrName>style.visibility</p:attrName>
                                        </p:attrNameLst>
                                      </p:cBhvr>
                                      <p:to>
                                        <p:strVal val="hidden"/>
                                      </p:to>
                                    </p:set>
                                  </p:subTnLst>
                                </p:cTn>
                              </p:par>
                              <p:par>
                                <p:cTn id="31" presetID="2" presetClass="entr" presetSubtype="4" repeatCount="indefinite"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1250" fill="hold"/>
                                        <p:tgtEl>
                                          <p:spTgt spid="1030"/>
                                        </p:tgtEl>
                                        <p:attrNameLst>
                                          <p:attrName>ppt_x</p:attrName>
                                        </p:attrNameLst>
                                      </p:cBhvr>
                                      <p:tavLst>
                                        <p:tav tm="0">
                                          <p:val>
                                            <p:strVal val="#ppt_x"/>
                                          </p:val>
                                        </p:tav>
                                        <p:tav tm="100000">
                                          <p:val>
                                            <p:strVal val="#ppt_x"/>
                                          </p:val>
                                        </p:tav>
                                      </p:tavLst>
                                    </p:anim>
                                    <p:anim calcmode="lin" valueType="num">
                                      <p:cBhvr additive="base">
                                        <p:cTn id="34" dur="1250" fill="hold"/>
                                        <p:tgtEl>
                                          <p:spTgt spid="1030"/>
                                        </p:tgtEl>
                                        <p:attrNameLst>
                                          <p:attrName>ppt_y</p:attrName>
                                        </p:attrNameLst>
                                      </p:cBhvr>
                                      <p:tavLst>
                                        <p:tav tm="0">
                                          <p:val>
                                            <p:strVal val="1+#ppt_h/2"/>
                                          </p:val>
                                        </p:tav>
                                        <p:tav tm="100000">
                                          <p:val>
                                            <p:strVal val="#ppt_y"/>
                                          </p:val>
                                        </p:tav>
                                      </p:tavLst>
                                    </p:anim>
                                  </p:childTnLst>
                                </p:cTn>
                              </p:par>
                              <p:par>
                                <p:cTn id="35" presetID="2" presetClass="entr" presetSubtype="4" repeatCount="indefinite"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250" fill="hold"/>
                                        <p:tgtEl>
                                          <p:spTgt spid="14"/>
                                        </p:tgtEl>
                                        <p:attrNameLst>
                                          <p:attrName>ppt_x</p:attrName>
                                        </p:attrNameLst>
                                      </p:cBhvr>
                                      <p:tavLst>
                                        <p:tav tm="0">
                                          <p:val>
                                            <p:strVal val="#ppt_x"/>
                                          </p:val>
                                        </p:tav>
                                        <p:tav tm="100000">
                                          <p:val>
                                            <p:strVal val="#ppt_x"/>
                                          </p:val>
                                        </p:tav>
                                      </p:tavLst>
                                    </p:anim>
                                    <p:anim calcmode="lin" valueType="num">
                                      <p:cBhvr additive="base">
                                        <p:cTn id="38" dur="125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1" repeatCount="indefinite"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250" fill="hold"/>
                                        <p:tgtEl>
                                          <p:spTgt spid="15"/>
                                        </p:tgtEl>
                                        <p:attrNameLst>
                                          <p:attrName>ppt_x</p:attrName>
                                        </p:attrNameLst>
                                      </p:cBhvr>
                                      <p:tavLst>
                                        <p:tav tm="0">
                                          <p:val>
                                            <p:strVal val="#ppt_x"/>
                                          </p:val>
                                        </p:tav>
                                        <p:tav tm="100000">
                                          <p:val>
                                            <p:strVal val="#ppt_x"/>
                                          </p:val>
                                        </p:tav>
                                      </p:tavLst>
                                    </p:anim>
                                    <p:anim calcmode="lin" valueType="num">
                                      <p:cBhvr additive="base">
                                        <p:cTn id="42"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3"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CONSISTE NUMA MEMBRANA DE SILICONE EM FORMA DE CAPUZ CÔNCAVO</a:t>
            </a:r>
          </a:p>
        </p:txBody>
      </p:sp>
    </p:spTree>
    <p:extLst>
      <p:ext uri="{BB962C8B-B14F-4D97-AF65-F5344CB8AC3E}">
        <p14:creationId xmlns:p14="http://schemas.microsoft.com/office/powerpoint/2010/main" val="2861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INSERIDO NA PORÇÃO SUPERIOR DA VAGINA, VEDANDO O COLO DO ÚTERO</a:t>
            </a:r>
          </a:p>
        </p:txBody>
      </p:sp>
    </p:spTree>
    <p:extLst>
      <p:ext uri="{BB962C8B-B14F-4D97-AF65-F5344CB8AC3E}">
        <p14:creationId xmlns:p14="http://schemas.microsoft.com/office/powerpoint/2010/main" val="416811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Diafragma</a:t>
            </a:r>
          </a:p>
        </p:txBody>
      </p:sp>
      <p:pic>
        <p:nvPicPr>
          <p:cNvPr id="3" name="Imagem 2" descr="Ícone&#10;&#10;Descrição gerada automaticamente">
            <a:extLst>
              <a:ext uri="{FF2B5EF4-FFF2-40B4-BE49-F238E27FC236}">
                <a16:creationId xmlns:a16="http://schemas.microsoft.com/office/drawing/2014/main" id="{8C0E5FBD-5FBC-4B89-8CB9-AB9924BE9A6F}"/>
              </a:ext>
            </a:extLst>
          </p:cNvPr>
          <p:cNvPicPr>
            <a:picLocks noChangeAspect="1"/>
          </p:cNvPicPr>
          <p:nvPr/>
        </p:nvPicPr>
        <p:blipFill rotWithShape="1">
          <a:blip r:embed="rId2">
            <a:extLst>
              <a:ext uri="{28A0092B-C50C-407E-A947-70E740481C1C}">
                <a14:useLocalDpi xmlns:a14="http://schemas.microsoft.com/office/drawing/2010/main" val="0"/>
              </a:ext>
            </a:extLst>
          </a:blip>
          <a:srcRect l="13708" t="27317" r="7660" b="24293"/>
          <a:stretch/>
        </p:blipFill>
        <p:spPr>
          <a:xfrm>
            <a:off x="7966620" y="2183598"/>
            <a:ext cx="3888431" cy="2392881"/>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390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3"/>
                                        </p:tgtEl>
                                        <p:attrNameLst>
                                          <p:attrName>r</p:attrName>
                                        </p:attrNameLst>
                                      </p:cBhvr>
                                    </p:animRot>
                                    <p:animRot by="-240000">
                                      <p:cBhvr>
                                        <p:cTn id="7" dur="350" fill="hold">
                                          <p:stCondLst>
                                            <p:cond delay="350"/>
                                          </p:stCondLst>
                                        </p:cTn>
                                        <p:tgtEl>
                                          <p:spTgt spid="3"/>
                                        </p:tgtEl>
                                        <p:attrNameLst>
                                          <p:attrName>r</p:attrName>
                                        </p:attrNameLst>
                                      </p:cBhvr>
                                    </p:animRot>
                                    <p:animRot by="240000">
                                      <p:cBhvr>
                                        <p:cTn id="8" dur="350" fill="hold">
                                          <p:stCondLst>
                                            <p:cond delay="700"/>
                                          </p:stCondLst>
                                        </p:cTn>
                                        <p:tgtEl>
                                          <p:spTgt spid="3"/>
                                        </p:tgtEl>
                                        <p:attrNameLst>
                                          <p:attrName>r</p:attrName>
                                        </p:attrNameLst>
                                      </p:cBhvr>
                                    </p:animRot>
                                    <p:animRot by="-240000">
                                      <p:cBhvr>
                                        <p:cTn id="9" dur="350" fill="hold">
                                          <p:stCondLst>
                                            <p:cond delay="1050"/>
                                          </p:stCondLst>
                                        </p:cTn>
                                        <p:tgtEl>
                                          <p:spTgt spid="3"/>
                                        </p:tgtEl>
                                        <p:attrNameLst>
                                          <p:attrName>r</p:attrName>
                                        </p:attrNameLst>
                                      </p:cBhvr>
                                    </p:animRot>
                                    <p:animRot by="120000">
                                      <p:cBhvr>
                                        <p:cTn id="10" dur="350" fill="hold">
                                          <p:stCondLst>
                                            <p:cond delay="14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COMPORTAMENTAL</a:t>
            </a:r>
          </a:p>
        </p:txBody>
      </p:sp>
    </p:spTree>
    <p:extLst>
      <p:ext uri="{BB962C8B-B14F-4D97-AF65-F5344CB8AC3E}">
        <p14:creationId xmlns:p14="http://schemas.microsoft.com/office/powerpoint/2010/main" val="2055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ALTAMENTE CONTESTÁVEL, DEVIDO A SUA BAIXA EFICÁCIA</a:t>
            </a:r>
          </a:p>
        </p:txBody>
      </p:sp>
    </p:spTree>
    <p:extLst>
      <p:ext uri="{BB962C8B-B14F-4D97-AF65-F5344CB8AC3E}">
        <p14:creationId xmlns:p14="http://schemas.microsoft.com/office/powerpoint/2010/main" val="25890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MÉTODO QUE CONSISTE NO ACOMPANHAMENTO DO PERÍODO MENSTRUAL DA MULHER</a:t>
            </a:r>
          </a:p>
        </p:txBody>
      </p:sp>
    </p:spTree>
    <p:extLst>
      <p:ext uri="{BB962C8B-B14F-4D97-AF65-F5344CB8AC3E}">
        <p14:creationId xmlns:p14="http://schemas.microsoft.com/office/powerpoint/2010/main" val="286028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BASEA-SE NUMA TABELA PARA ACOMPANHAR OS DIAS FÉRTEIS DA MULHER</a:t>
            </a:r>
          </a:p>
        </p:txBody>
      </p:sp>
    </p:spTree>
    <p:extLst>
      <p:ext uri="{BB962C8B-B14F-4D97-AF65-F5344CB8AC3E}">
        <p14:creationId xmlns:p14="http://schemas.microsoft.com/office/powerpoint/2010/main" val="7007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Tabelinha</a:t>
            </a:r>
          </a:p>
        </p:txBody>
      </p:sp>
      <p:pic>
        <p:nvPicPr>
          <p:cNvPr id="5" name="Imagem 4" descr="Texto, Carta, Calendário&#10;&#10;Descrição gerada automaticamente">
            <a:extLst>
              <a:ext uri="{FF2B5EF4-FFF2-40B4-BE49-F238E27FC236}">
                <a16:creationId xmlns:a16="http://schemas.microsoft.com/office/drawing/2014/main" id="{2ACA6840-BACD-475E-94F9-847F515D0BFF}"/>
              </a:ext>
            </a:extLst>
          </p:cNvPr>
          <p:cNvPicPr>
            <a:picLocks noChangeAspect="1"/>
          </p:cNvPicPr>
          <p:nvPr/>
        </p:nvPicPr>
        <p:blipFill rotWithShape="1">
          <a:blip r:embed="rId3">
            <a:extLst>
              <a:ext uri="{28A0092B-C50C-407E-A947-70E740481C1C}">
                <a14:useLocalDpi xmlns:a14="http://schemas.microsoft.com/office/drawing/2010/main" val="0"/>
              </a:ext>
            </a:extLst>
          </a:blip>
          <a:srcRect l="8578" t="22196" r="8190" b="22316"/>
          <a:stretch/>
        </p:blipFill>
        <p:spPr>
          <a:xfrm>
            <a:off x="7894612" y="1988840"/>
            <a:ext cx="3888429" cy="2592287"/>
          </a:xfrm>
          <a:prstGeom prst="rect">
            <a:avLst/>
          </a:prstGeom>
        </p:spPr>
      </p:pic>
    </p:spTree>
    <p:extLst>
      <p:ext uri="{BB962C8B-B14F-4D97-AF65-F5344CB8AC3E}">
        <p14:creationId xmlns:p14="http://schemas.microsoft.com/office/powerpoint/2010/main" val="29927418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5"/>
                                        </p:tgtEl>
                                        <p:attrNameLst>
                                          <p:attrName>r</p:attrName>
                                        </p:attrNameLst>
                                      </p:cBhvr>
                                    </p:animRot>
                                    <p:animRot by="-240000">
                                      <p:cBhvr>
                                        <p:cTn id="7" dur="350" fill="hold">
                                          <p:stCondLst>
                                            <p:cond delay="350"/>
                                          </p:stCondLst>
                                        </p:cTn>
                                        <p:tgtEl>
                                          <p:spTgt spid="5"/>
                                        </p:tgtEl>
                                        <p:attrNameLst>
                                          <p:attrName>r</p:attrName>
                                        </p:attrNameLst>
                                      </p:cBhvr>
                                    </p:animRot>
                                    <p:animRot by="240000">
                                      <p:cBhvr>
                                        <p:cTn id="8" dur="350" fill="hold">
                                          <p:stCondLst>
                                            <p:cond delay="700"/>
                                          </p:stCondLst>
                                        </p:cTn>
                                        <p:tgtEl>
                                          <p:spTgt spid="5"/>
                                        </p:tgtEl>
                                        <p:attrNameLst>
                                          <p:attrName>r</p:attrName>
                                        </p:attrNameLst>
                                      </p:cBhvr>
                                    </p:animRot>
                                    <p:animRot by="-240000">
                                      <p:cBhvr>
                                        <p:cTn id="9" dur="350" fill="hold">
                                          <p:stCondLst>
                                            <p:cond delay="1050"/>
                                          </p:stCondLst>
                                        </p:cTn>
                                        <p:tgtEl>
                                          <p:spTgt spid="5"/>
                                        </p:tgtEl>
                                        <p:attrNameLst>
                                          <p:attrName>r</p:attrName>
                                        </p:attrNameLst>
                                      </p:cBhvr>
                                    </p:animRot>
                                    <p:animRot by="120000">
                                      <p:cBhvr>
                                        <p:cTn id="10" dur="350" fill="hold">
                                          <p:stCondLst>
                                            <p:cond delay="1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COMPORTAMENTAL</a:t>
            </a:r>
          </a:p>
        </p:txBody>
      </p:sp>
    </p:spTree>
    <p:extLst>
      <p:ext uri="{BB962C8B-B14F-4D97-AF65-F5344CB8AC3E}">
        <p14:creationId xmlns:p14="http://schemas.microsoft.com/office/powerpoint/2010/main" val="42241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OUTRO MÉTODO CONTRACEPTIVO POUCO EFICIENTE</a:t>
            </a:r>
          </a:p>
        </p:txBody>
      </p:sp>
    </p:spTree>
    <p:extLst>
      <p:ext uri="{BB962C8B-B14F-4D97-AF65-F5344CB8AC3E}">
        <p14:creationId xmlns:p14="http://schemas.microsoft.com/office/powerpoint/2010/main" val="8227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DE BARREIRA</a:t>
            </a:r>
          </a:p>
        </p:txBody>
      </p:sp>
    </p:spTree>
    <p:extLst>
      <p:ext uri="{BB962C8B-B14F-4D97-AF65-F5344CB8AC3E}">
        <p14:creationId xmlns:p14="http://schemas.microsoft.com/office/powerpoint/2010/main" val="26113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CONSISTE NA RETIRADA DO PÊNIS DA VAGINA ANTES DA EJACULAÇÃO</a:t>
            </a:r>
          </a:p>
        </p:txBody>
      </p:sp>
    </p:spTree>
    <p:extLst>
      <p:ext uri="{BB962C8B-B14F-4D97-AF65-F5344CB8AC3E}">
        <p14:creationId xmlns:p14="http://schemas.microsoft.com/office/powerpoint/2010/main" val="196467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Coito interrompido</a:t>
            </a:r>
          </a:p>
        </p:txBody>
      </p:sp>
      <p:pic>
        <p:nvPicPr>
          <p:cNvPr id="8194" name="Picture 2" descr="Parar, Escudo, Sinal De Trânsito, Atenção, Sinal De Rua">
            <a:extLst>
              <a:ext uri="{FF2B5EF4-FFF2-40B4-BE49-F238E27FC236}">
                <a16:creationId xmlns:a16="http://schemas.microsoft.com/office/drawing/2014/main" id="{9F4A5E72-3749-47DC-A058-A8B035EC6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637"/>
          <a:stretch/>
        </p:blipFill>
        <p:spPr bwMode="auto">
          <a:xfrm>
            <a:off x="7966620" y="995467"/>
            <a:ext cx="3676254" cy="46805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7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8194"/>
                                        </p:tgtEl>
                                        <p:attrNameLst>
                                          <p:attrName>r</p:attrName>
                                        </p:attrNameLst>
                                      </p:cBhvr>
                                    </p:animRot>
                                    <p:animRot by="-240000">
                                      <p:cBhvr>
                                        <p:cTn id="7" dur="350" fill="hold">
                                          <p:stCondLst>
                                            <p:cond delay="350"/>
                                          </p:stCondLst>
                                        </p:cTn>
                                        <p:tgtEl>
                                          <p:spTgt spid="8194"/>
                                        </p:tgtEl>
                                        <p:attrNameLst>
                                          <p:attrName>r</p:attrName>
                                        </p:attrNameLst>
                                      </p:cBhvr>
                                    </p:animRot>
                                    <p:animRot by="240000">
                                      <p:cBhvr>
                                        <p:cTn id="8" dur="350" fill="hold">
                                          <p:stCondLst>
                                            <p:cond delay="700"/>
                                          </p:stCondLst>
                                        </p:cTn>
                                        <p:tgtEl>
                                          <p:spTgt spid="8194"/>
                                        </p:tgtEl>
                                        <p:attrNameLst>
                                          <p:attrName>r</p:attrName>
                                        </p:attrNameLst>
                                      </p:cBhvr>
                                    </p:animRot>
                                    <p:animRot by="-240000">
                                      <p:cBhvr>
                                        <p:cTn id="9" dur="350" fill="hold">
                                          <p:stCondLst>
                                            <p:cond delay="1050"/>
                                          </p:stCondLst>
                                        </p:cTn>
                                        <p:tgtEl>
                                          <p:spTgt spid="8194"/>
                                        </p:tgtEl>
                                        <p:attrNameLst>
                                          <p:attrName>r</p:attrName>
                                        </p:attrNameLst>
                                      </p:cBhvr>
                                    </p:animRot>
                                    <p:animRot by="120000">
                                      <p:cBhvr>
                                        <p:cTn id="10" dur="350" fill="hold">
                                          <p:stCondLst>
                                            <p:cond delay="140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HORMONAL</a:t>
            </a:r>
          </a:p>
        </p:txBody>
      </p:sp>
    </p:spTree>
    <p:extLst>
      <p:ext uri="{BB962C8B-B14F-4D97-AF65-F5344CB8AC3E}">
        <p14:creationId xmlns:p14="http://schemas.microsoft.com/office/powerpoint/2010/main" val="25567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ESSE MÉTODO PREVINE UMA GRAVIDEZ INDESEJADA, MAS NÃO PREVINE AS </a:t>
            </a:r>
            <a:r>
              <a:rPr lang="pt-BR" sz="4000" b="1" dirty="0" err="1">
                <a:latin typeface="Berlin Sans FB" panose="020E0602020502020306" pitchFamily="34" charset="0"/>
              </a:rPr>
              <a:t>ISTs</a:t>
            </a:r>
            <a:endParaRPr lang="pt-BR" sz="4000" b="1" dirty="0">
              <a:latin typeface="Berlin Sans FB" panose="020E0602020502020306" pitchFamily="34" charset="0"/>
            </a:endParaRPr>
          </a:p>
        </p:txBody>
      </p:sp>
    </p:spTree>
    <p:extLst>
      <p:ext uri="{BB962C8B-B14F-4D97-AF65-F5344CB8AC3E}">
        <p14:creationId xmlns:p14="http://schemas.microsoft.com/office/powerpoint/2010/main" val="11797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DEVE SER ADMINISTRADO REGULARMENTE</a:t>
            </a:r>
          </a:p>
        </p:txBody>
      </p:sp>
    </p:spTree>
    <p:extLst>
      <p:ext uri="{BB962C8B-B14F-4D97-AF65-F5344CB8AC3E}">
        <p14:creationId xmlns:p14="http://schemas.microsoft.com/office/powerpoint/2010/main" val="42558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CONSISTE NA INJESTÃO DE PÍLULAS COM DERIVADOS SINTÉTICOS DE HORMÔNIOS FEMININOS</a:t>
            </a:r>
          </a:p>
        </p:txBody>
      </p:sp>
    </p:spTree>
    <p:extLst>
      <p:ext uri="{BB962C8B-B14F-4D97-AF65-F5344CB8AC3E}">
        <p14:creationId xmlns:p14="http://schemas.microsoft.com/office/powerpoint/2010/main" val="397114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Pílula anticoncepcional feminina</a:t>
            </a:r>
          </a:p>
        </p:txBody>
      </p:sp>
      <p:pic>
        <p:nvPicPr>
          <p:cNvPr id="9220" name="Picture 4" descr="Pílulas, Pílulas Anticoncepcionais, Controle">
            <a:extLst>
              <a:ext uri="{FF2B5EF4-FFF2-40B4-BE49-F238E27FC236}">
                <a16:creationId xmlns:a16="http://schemas.microsoft.com/office/drawing/2014/main" id="{B1E6CC9A-B02B-4F96-ABF1-F19980A04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955743"/>
            <a:ext cx="4139952" cy="2759968"/>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847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9220"/>
                                        </p:tgtEl>
                                        <p:attrNameLst>
                                          <p:attrName>r</p:attrName>
                                        </p:attrNameLst>
                                      </p:cBhvr>
                                    </p:animRot>
                                    <p:animRot by="-240000">
                                      <p:cBhvr>
                                        <p:cTn id="7" dur="350" fill="hold">
                                          <p:stCondLst>
                                            <p:cond delay="350"/>
                                          </p:stCondLst>
                                        </p:cTn>
                                        <p:tgtEl>
                                          <p:spTgt spid="9220"/>
                                        </p:tgtEl>
                                        <p:attrNameLst>
                                          <p:attrName>r</p:attrName>
                                        </p:attrNameLst>
                                      </p:cBhvr>
                                    </p:animRot>
                                    <p:animRot by="240000">
                                      <p:cBhvr>
                                        <p:cTn id="8" dur="350" fill="hold">
                                          <p:stCondLst>
                                            <p:cond delay="700"/>
                                          </p:stCondLst>
                                        </p:cTn>
                                        <p:tgtEl>
                                          <p:spTgt spid="9220"/>
                                        </p:tgtEl>
                                        <p:attrNameLst>
                                          <p:attrName>r</p:attrName>
                                        </p:attrNameLst>
                                      </p:cBhvr>
                                    </p:animRot>
                                    <p:animRot by="-240000">
                                      <p:cBhvr>
                                        <p:cTn id="9" dur="350" fill="hold">
                                          <p:stCondLst>
                                            <p:cond delay="1050"/>
                                          </p:stCondLst>
                                        </p:cTn>
                                        <p:tgtEl>
                                          <p:spTgt spid="9220"/>
                                        </p:tgtEl>
                                        <p:attrNameLst>
                                          <p:attrName>r</p:attrName>
                                        </p:attrNameLst>
                                      </p:cBhvr>
                                    </p:animRot>
                                    <p:animRot by="120000">
                                      <p:cBhvr>
                                        <p:cTn id="10" dur="350" fill="hold">
                                          <p:stCondLst>
                                            <p:cond delay="1400"/>
                                          </p:stCondLst>
                                        </p:cTn>
                                        <p:tgtEl>
                                          <p:spTgt spid="92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ESSE MÉTODO IMPEDE O ENCONTRO DO ESPERMATOZOIDE COM O OVÓCITO II</a:t>
            </a:r>
          </a:p>
        </p:txBody>
      </p:sp>
    </p:spTree>
    <p:extLst>
      <p:ext uri="{BB962C8B-B14F-4D97-AF65-F5344CB8AC3E}">
        <p14:creationId xmlns:p14="http://schemas.microsoft.com/office/powerpoint/2010/main" val="30050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FEMININO</a:t>
            </a:r>
          </a:p>
        </p:txBody>
      </p:sp>
    </p:spTree>
    <p:extLst>
      <p:ext uri="{BB962C8B-B14F-4D97-AF65-F5344CB8AC3E}">
        <p14:creationId xmlns:p14="http://schemas.microsoft.com/office/powerpoint/2010/main" val="20644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CONSISTE NA SECÇÃO DAS TUBAS UTERINAS</a:t>
            </a:r>
          </a:p>
        </p:txBody>
      </p:sp>
    </p:spTree>
    <p:extLst>
      <p:ext uri="{BB962C8B-B14F-4D97-AF65-F5344CB8AC3E}">
        <p14:creationId xmlns:p14="http://schemas.microsoft.com/office/powerpoint/2010/main" val="37251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IMPEDE O CONTATO DOS ESPERMATOZOIDES COM O OVÓCITO II</a:t>
            </a:r>
          </a:p>
        </p:txBody>
      </p:sp>
    </p:spTree>
    <p:extLst>
      <p:ext uri="{BB962C8B-B14F-4D97-AF65-F5344CB8AC3E}">
        <p14:creationId xmlns:p14="http://schemas.microsoft.com/office/powerpoint/2010/main" val="4578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Laqueadura</a:t>
            </a:r>
          </a:p>
        </p:txBody>
      </p:sp>
      <p:pic>
        <p:nvPicPr>
          <p:cNvPr id="4" name="Imagem 3" descr="Uma imagem contendo tesoura, faca&#10;&#10;Descrição gerada automaticamente">
            <a:extLst>
              <a:ext uri="{FF2B5EF4-FFF2-40B4-BE49-F238E27FC236}">
                <a16:creationId xmlns:a16="http://schemas.microsoft.com/office/drawing/2014/main" id="{51A18038-9E19-4ABA-98E2-3D4AB6B426B3}"/>
              </a:ext>
            </a:extLst>
          </p:cNvPr>
          <p:cNvPicPr>
            <a:picLocks noChangeAspect="1"/>
          </p:cNvPicPr>
          <p:nvPr/>
        </p:nvPicPr>
        <p:blipFill rotWithShape="1">
          <a:blip r:embed="rId2">
            <a:extLst>
              <a:ext uri="{28A0092B-C50C-407E-A947-70E740481C1C}">
                <a14:useLocalDpi xmlns:a14="http://schemas.microsoft.com/office/drawing/2010/main" val="0"/>
              </a:ext>
            </a:extLst>
          </a:blip>
          <a:srcRect l="15754" t="9741" r="8980" b="11491"/>
          <a:stretch/>
        </p:blipFill>
        <p:spPr>
          <a:xfrm>
            <a:off x="8182644" y="1808820"/>
            <a:ext cx="3096344" cy="324036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09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4"/>
                                        </p:tgtEl>
                                        <p:attrNameLst>
                                          <p:attrName>r</p:attrName>
                                        </p:attrNameLst>
                                      </p:cBhvr>
                                    </p:animRot>
                                    <p:animRot by="-240000">
                                      <p:cBhvr>
                                        <p:cTn id="7" dur="350" fill="hold">
                                          <p:stCondLst>
                                            <p:cond delay="350"/>
                                          </p:stCondLst>
                                        </p:cTn>
                                        <p:tgtEl>
                                          <p:spTgt spid="4"/>
                                        </p:tgtEl>
                                        <p:attrNameLst>
                                          <p:attrName>r</p:attrName>
                                        </p:attrNameLst>
                                      </p:cBhvr>
                                    </p:animRot>
                                    <p:animRot by="240000">
                                      <p:cBhvr>
                                        <p:cTn id="8" dur="350" fill="hold">
                                          <p:stCondLst>
                                            <p:cond delay="700"/>
                                          </p:stCondLst>
                                        </p:cTn>
                                        <p:tgtEl>
                                          <p:spTgt spid="4"/>
                                        </p:tgtEl>
                                        <p:attrNameLst>
                                          <p:attrName>r</p:attrName>
                                        </p:attrNameLst>
                                      </p:cBhvr>
                                    </p:animRot>
                                    <p:animRot by="-240000">
                                      <p:cBhvr>
                                        <p:cTn id="9" dur="350" fill="hold">
                                          <p:stCondLst>
                                            <p:cond delay="1050"/>
                                          </p:stCondLst>
                                        </p:cTn>
                                        <p:tgtEl>
                                          <p:spTgt spid="4"/>
                                        </p:tgtEl>
                                        <p:attrNameLst>
                                          <p:attrName>r</p:attrName>
                                        </p:attrNameLst>
                                      </p:cBhvr>
                                    </p:animRot>
                                    <p:animRot by="120000">
                                      <p:cBhvr>
                                        <p:cTn id="10" dur="350" fill="hold">
                                          <p:stCondLst>
                                            <p:cond delay="1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HORMONAL</a:t>
            </a:r>
          </a:p>
        </p:txBody>
      </p:sp>
    </p:spTree>
    <p:extLst>
      <p:ext uri="{BB962C8B-B14F-4D97-AF65-F5344CB8AC3E}">
        <p14:creationId xmlns:p14="http://schemas.microsoft.com/office/powerpoint/2010/main" val="166324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IMPEDE A FECUNDAÇÃO OU A IMPLANTAÇÃO DO EMBRIÃO NO ENDOMÉTRIO</a:t>
            </a:r>
          </a:p>
        </p:txBody>
      </p:sp>
    </p:spTree>
    <p:extLst>
      <p:ext uri="{BB962C8B-B14F-4D97-AF65-F5344CB8AC3E}">
        <p14:creationId xmlns:p14="http://schemas.microsoft.com/office/powerpoint/2010/main" val="25397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FEITO DE POLIETILENO E PODE TER HORMÔNIOS OU UM FIO DE COBRE</a:t>
            </a:r>
          </a:p>
        </p:txBody>
      </p:sp>
    </p:spTree>
    <p:extLst>
      <p:ext uri="{BB962C8B-B14F-4D97-AF65-F5344CB8AC3E}">
        <p14:creationId xmlns:p14="http://schemas.microsoft.com/office/powerpoint/2010/main" val="138248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DEVE SER COLOCADO POR UM MÉDICO</a:t>
            </a:r>
          </a:p>
        </p:txBody>
      </p:sp>
    </p:spTree>
    <p:extLst>
      <p:ext uri="{BB962C8B-B14F-4D97-AF65-F5344CB8AC3E}">
        <p14:creationId xmlns:p14="http://schemas.microsoft.com/office/powerpoint/2010/main" val="37737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Dispositivo intrauterino DIU</a:t>
            </a:r>
          </a:p>
        </p:txBody>
      </p:sp>
      <p:pic>
        <p:nvPicPr>
          <p:cNvPr id="3" name="Imagem 2" descr="Uma imagem contendo Texto&#10;&#10;Descrição gerada automaticamente">
            <a:extLst>
              <a:ext uri="{FF2B5EF4-FFF2-40B4-BE49-F238E27FC236}">
                <a16:creationId xmlns:a16="http://schemas.microsoft.com/office/drawing/2014/main" id="{CCEE2A51-C168-41CE-93CF-DF3E89EAE21F}"/>
              </a:ext>
            </a:extLst>
          </p:cNvPr>
          <p:cNvPicPr>
            <a:picLocks noChangeAspect="1"/>
          </p:cNvPicPr>
          <p:nvPr/>
        </p:nvPicPr>
        <p:blipFill rotWithShape="1">
          <a:blip r:embed="rId2">
            <a:extLst>
              <a:ext uri="{28A0092B-C50C-407E-A947-70E740481C1C}">
                <a14:useLocalDpi xmlns:a14="http://schemas.microsoft.com/office/drawing/2010/main" val="0"/>
              </a:ext>
            </a:extLst>
          </a:blip>
          <a:srcRect l="12097" t="6049" r="19855" b="7757"/>
          <a:stretch/>
        </p:blipFill>
        <p:spPr>
          <a:xfrm>
            <a:off x="8326660" y="1376772"/>
            <a:ext cx="3240360" cy="4104456"/>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834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175" fill="hold">
                                          <p:stCondLst>
                                            <p:cond delay="0"/>
                                          </p:stCondLst>
                                        </p:cTn>
                                        <p:tgtEl>
                                          <p:spTgt spid="3"/>
                                        </p:tgtEl>
                                        <p:attrNameLst>
                                          <p:attrName>r</p:attrName>
                                        </p:attrNameLst>
                                      </p:cBhvr>
                                    </p:animRot>
                                    <p:animRot by="-240000">
                                      <p:cBhvr>
                                        <p:cTn id="7" dur="350" fill="hold">
                                          <p:stCondLst>
                                            <p:cond delay="350"/>
                                          </p:stCondLst>
                                        </p:cTn>
                                        <p:tgtEl>
                                          <p:spTgt spid="3"/>
                                        </p:tgtEl>
                                        <p:attrNameLst>
                                          <p:attrName>r</p:attrName>
                                        </p:attrNameLst>
                                      </p:cBhvr>
                                    </p:animRot>
                                    <p:animRot by="240000">
                                      <p:cBhvr>
                                        <p:cTn id="8" dur="350" fill="hold">
                                          <p:stCondLst>
                                            <p:cond delay="700"/>
                                          </p:stCondLst>
                                        </p:cTn>
                                        <p:tgtEl>
                                          <p:spTgt spid="3"/>
                                        </p:tgtEl>
                                        <p:attrNameLst>
                                          <p:attrName>r</p:attrName>
                                        </p:attrNameLst>
                                      </p:cBhvr>
                                    </p:animRot>
                                    <p:animRot by="-240000">
                                      <p:cBhvr>
                                        <p:cTn id="9" dur="350" fill="hold">
                                          <p:stCondLst>
                                            <p:cond delay="1050"/>
                                          </p:stCondLst>
                                        </p:cTn>
                                        <p:tgtEl>
                                          <p:spTgt spid="3"/>
                                        </p:tgtEl>
                                        <p:attrNameLst>
                                          <p:attrName>r</p:attrName>
                                        </p:attrNameLst>
                                      </p:cBhvr>
                                    </p:animRot>
                                    <p:animRot by="120000">
                                      <p:cBhvr>
                                        <p:cTn id="10" dur="350" fill="hold">
                                          <p:stCondLst>
                                            <p:cond delay="14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HORMONAL</a:t>
            </a:r>
          </a:p>
        </p:txBody>
      </p:sp>
    </p:spTree>
    <p:extLst>
      <p:ext uri="{BB962C8B-B14F-4D97-AF65-F5344CB8AC3E}">
        <p14:creationId xmlns:p14="http://schemas.microsoft.com/office/powerpoint/2010/main" val="250999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ADIA OU INIBE A OVULAÇÃO E DIMINUI A CAPACIDADE DE O ESPERMATOZOIDE FECUNDAR O OVÓCITO</a:t>
            </a:r>
          </a:p>
        </p:txBody>
      </p:sp>
    </p:spTree>
    <p:extLst>
      <p:ext uri="{BB962C8B-B14F-4D97-AF65-F5344CB8AC3E}">
        <p14:creationId xmlns:p14="http://schemas.microsoft.com/office/powerpoint/2010/main" val="17983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NÃO TEM EFEITO ABORTIVO</a:t>
            </a:r>
          </a:p>
        </p:txBody>
      </p:sp>
    </p:spTree>
    <p:extLst>
      <p:ext uri="{BB962C8B-B14F-4D97-AF65-F5344CB8AC3E}">
        <p14:creationId xmlns:p14="http://schemas.microsoft.com/office/powerpoint/2010/main" val="351695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DEVE SER UTILIZADA ATÉ 72H APÓS O ATO SEXUAL DESPROTEGIDO</a:t>
            </a:r>
          </a:p>
        </p:txBody>
      </p:sp>
    </p:spTree>
    <p:extLst>
      <p:ext uri="{BB962C8B-B14F-4D97-AF65-F5344CB8AC3E}">
        <p14:creationId xmlns:p14="http://schemas.microsoft.com/office/powerpoint/2010/main" val="378976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ALÉM DE EVITAR UMA GRAVIDEZ INDESEJADA, PROTEGE CONTRA AS </a:t>
            </a:r>
            <a:r>
              <a:rPr lang="pt-BR" sz="4000" b="1" dirty="0" err="1">
                <a:latin typeface="Berlin Sans FB" panose="020E0602020502020306" pitchFamily="34" charset="0"/>
              </a:rPr>
              <a:t>ISTs</a:t>
            </a:r>
            <a:endParaRPr lang="pt-BR" sz="4000" b="1" dirty="0">
              <a:latin typeface="Berlin Sans FB" panose="020E0602020502020306" pitchFamily="34" charset="0"/>
            </a:endParaRPr>
          </a:p>
        </p:txBody>
      </p:sp>
    </p:spTree>
    <p:extLst>
      <p:ext uri="{BB962C8B-B14F-4D97-AF65-F5344CB8AC3E}">
        <p14:creationId xmlns:p14="http://schemas.microsoft.com/office/powerpoint/2010/main" val="5638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UMA PÍLULA, MAS NÃO É A PÍLULA ANTICONCEPCIONAL</a:t>
            </a:r>
          </a:p>
        </p:txBody>
      </p:sp>
    </p:spTree>
    <p:extLst>
      <p:ext uri="{BB962C8B-B14F-4D97-AF65-F5344CB8AC3E}">
        <p14:creationId xmlns:p14="http://schemas.microsoft.com/office/powerpoint/2010/main" val="6983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PÍLULA DO DIA SEGUINTE</a:t>
            </a:r>
          </a:p>
        </p:txBody>
      </p:sp>
      <p:pic>
        <p:nvPicPr>
          <p:cNvPr id="11266" name="Picture 2" descr="Contracepção De Emergência, Pílula Do Dia Seguinte">
            <a:extLst>
              <a:ext uri="{FF2B5EF4-FFF2-40B4-BE49-F238E27FC236}">
                <a16:creationId xmlns:a16="http://schemas.microsoft.com/office/drawing/2014/main" id="{4C73CC0A-1B14-45C0-A07E-6E9751B024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620" y="2121024"/>
            <a:ext cx="3923928" cy="261595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783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11266"/>
                                        </p:tgtEl>
                                        <p:attrNameLst>
                                          <p:attrName>r</p:attrName>
                                        </p:attrNameLst>
                                      </p:cBhvr>
                                    </p:animRot>
                                    <p:animRot by="-240000">
                                      <p:cBhvr>
                                        <p:cTn id="7" dur="350" fill="hold">
                                          <p:stCondLst>
                                            <p:cond delay="350"/>
                                          </p:stCondLst>
                                        </p:cTn>
                                        <p:tgtEl>
                                          <p:spTgt spid="11266"/>
                                        </p:tgtEl>
                                        <p:attrNameLst>
                                          <p:attrName>r</p:attrName>
                                        </p:attrNameLst>
                                      </p:cBhvr>
                                    </p:animRot>
                                    <p:animRot by="240000">
                                      <p:cBhvr>
                                        <p:cTn id="8" dur="350" fill="hold">
                                          <p:stCondLst>
                                            <p:cond delay="700"/>
                                          </p:stCondLst>
                                        </p:cTn>
                                        <p:tgtEl>
                                          <p:spTgt spid="11266"/>
                                        </p:tgtEl>
                                        <p:attrNameLst>
                                          <p:attrName>r</p:attrName>
                                        </p:attrNameLst>
                                      </p:cBhvr>
                                    </p:animRot>
                                    <p:animRot by="-240000">
                                      <p:cBhvr>
                                        <p:cTn id="9" dur="350" fill="hold">
                                          <p:stCondLst>
                                            <p:cond delay="1050"/>
                                          </p:stCondLst>
                                        </p:cTn>
                                        <p:tgtEl>
                                          <p:spTgt spid="11266"/>
                                        </p:tgtEl>
                                        <p:attrNameLst>
                                          <p:attrName>r</p:attrName>
                                        </p:attrNameLst>
                                      </p:cBhvr>
                                    </p:animRot>
                                    <p:animRot by="120000">
                                      <p:cBhvr>
                                        <p:cTn id="10" dur="350" fill="hold">
                                          <p:stCondLst>
                                            <p:cond delay="140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MASCULINO</a:t>
            </a:r>
          </a:p>
        </p:txBody>
      </p:sp>
    </p:spTree>
    <p:extLst>
      <p:ext uri="{BB962C8B-B14F-4D97-AF65-F5344CB8AC3E}">
        <p14:creationId xmlns:p14="http://schemas.microsoft.com/office/powerpoint/2010/main" val="23025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IMPEDE A SAÍDA DOS ESPERMATOZOIDES DO PÊNIS</a:t>
            </a:r>
          </a:p>
        </p:txBody>
      </p:sp>
    </p:spTree>
    <p:extLst>
      <p:ext uri="{BB962C8B-B14F-4D97-AF65-F5344CB8AC3E}">
        <p14:creationId xmlns:p14="http://schemas.microsoft.com/office/powerpoint/2010/main" val="37529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CIRÚRGICO</a:t>
            </a:r>
          </a:p>
        </p:txBody>
      </p:sp>
    </p:spTree>
    <p:extLst>
      <p:ext uri="{BB962C8B-B14F-4D97-AF65-F5344CB8AC3E}">
        <p14:creationId xmlns:p14="http://schemas.microsoft.com/office/powerpoint/2010/main" val="8554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CONSISTE NA SECÇÃO DOS CANAIS DEFERENTES</a:t>
            </a:r>
          </a:p>
        </p:txBody>
      </p:sp>
    </p:spTree>
    <p:extLst>
      <p:ext uri="{BB962C8B-B14F-4D97-AF65-F5344CB8AC3E}">
        <p14:creationId xmlns:p14="http://schemas.microsoft.com/office/powerpoint/2010/main" val="18177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VASECTOMIA</a:t>
            </a:r>
          </a:p>
        </p:txBody>
      </p:sp>
      <p:pic>
        <p:nvPicPr>
          <p:cNvPr id="4" name="Imagem 3" descr="Uma imagem contendo tesoura, faca&#10;&#10;Descrição gerada automaticamente">
            <a:extLst>
              <a:ext uri="{FF2B5EF4-FFF2-40B4-BE49-F238E27FC236}">
                <a16:creationId xmlns:a16="http://schemas.microsoft.com/office/drawing/2014/main" id="{F3CA10D2-16B1-44A4-9361-AC0B56E60041}"/>
              </a:ext>
            </a:extLst>
          </p:cNvPr>
          <p:cNvPicPr>
            <a:picLocks noChangeAspect="1"/>
          </p:cNvPicPr>
          <p:nvPr/>
        </p:nvPicPr>
        <p:blipFill rotWithShape="1">
          <a:blip r:embed="rId2">
            <a:extLst>
              <a:ext uri="{28A0092B-C50C-407E-A947-70E740481C1C}">
                <a14:useLocalDpi xmlns:a14="http://schemas.microsoft.com/office/drawing/2010/main" val="0"/>
              </a:ext>
            </a:extLst>
          </a:blip>
          <a:srcRect l="15754" t="9741" r="8980" b="11491"/>
          <a:stretch/>
        </p:blipFill>
        <p:spPr>
          <a:xfrm>
            <a:off x="8182644" y="1808820"/>
            <a:ext cx="3096344" cy="324036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88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75" fill="hold">
                                          <p:stCondLst>
                                            <p:cond delay="0"/>
                                          </p:stCondLst>
                                        </p:cTn>
                                        <p:tgtEl>
                                          <p:spTgt spid="4"/>
                                        </p:tgtEl>
                                        <p:attrNameLst>
                                          <p:attrName>r</p:attrName>
                                        </p:attrNameLst>
                                      </p:cBhvr>
                                    </p:animRot>
                                    <p:animRot by="-240000">
                                      <p:cBhvr>
                                        <p:cTn id="7" dur="350" fill="hold">
                                          <p:stCondLst>
                                            <p:cond delay="350"/>
                                          </p:stCondLst>
                                        </p:cTn>
                                        <p:tgtEl>
                                          <p:spTgt spid="4"/>
                                        </p:tgtEl>
                                        <p:attrNameLst>
                                          <p:attrName>r</p:attrName>
                                        </p:attrNameLst>
                                      </p:cBhvr>
                                    </p:animRot>
                                    <p:animRot by="240000">
                                      <p:cBhvr>
                                        <p:cTn id="8" dur="350" fill="hold">
                                          <p:stCondLst>
                                            <p:cond delay="700"/>
                                          </p:stCondLst>
                                        </p:cTn>
                                        <p:tgtEl>
                                          <p:spTgt spid="4"/>
                                        </p:tgtEl>
                                        <p:attrNameLst>
                                          <p:attrName>r</p:attrName>
                                        </p:attrNameLst>
                                      </p:cBhvr>
                                    </p:animRot>
                                    <p:animRot by="-240000">
                                      <p:cBhvr>
                                        <p:cTn id="9" dur="350" fill="hold">
                                          <p:stCondLst>
                                            <p:cond delay="1050"/>
                                          </p:stCondLst>
                                        </p:cTn>
                                        <p:tgtEl>
                                          <p:spTgt spid="4"/>
                                        </p:tgtEl>
                                        <p:attrNameLst>
                                          <p:attrName>r</p:attrName>
                                        </p:attrNameLst>
                                      </p:cBhvr>
                                    </p:animRot>
                                    <p:animRot by="120000">
                                      <p:cBhvr>
                                        <p:cTn id="10" dur="350" fill="hold">
                                          <p:stCondLst>
                                            <p:cond delay="1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rtlCol="0"/>
          <a:lstStyle/>
          <a:p>
            <a:pPr rtl="0"/>
            <a:r>
              <a:rPr lang="pt-br" dirty="0"/>
              <a:t>FIM</a:t>
            </a:r>
          </a:p>
        </p:txBody>
      </p:sp>
      <p:pic>
        <p:nvPicPr>
          <p:cNvPr id="5" name="Gráfico 4" descr="Pegadas com preenchimento sólido">
            <a:extLst>
              <a:ext uri="{FF2B5EF4-FFF2-40B4-BE49-F238E27FC236}">
                <a16:creationId xmlns:a16="http://schemas.microsoft.com/office/drawing/2014/main" id="{460C327B-1479-49D4-8DE7-50274B22DE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92472">
            <a:off x="693812" y="4429680"/>
            <a:ext cx="1728192" cy="1728192"/>
          </a:xfrm>
          <a:prstGeom prst="rect">
            <a:avLst/>
          </a:prstGeom>
        </p:spPr>
      </p:pic>
      <p:pic>
        <p:nvPicPr>
          <p:cNvPr id="6" name="Gráfico 5" descr="Pegadas com preenchimento sólido">
            <a:extLst>
              <a:ext uri="{FF2B5EF4-FFF2-40B4-BE49-F238E27FC236}">
                <a16:creationId xmlns:a16="http://schemas.microsoft.com/office/drawing/2014/main" id="{9E227227-3F24-4D46-ACC4-79A33AF66B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72318">
            <a:off x="3108272" y="997269"/>
            <a:ext cx="1728192" cy="1728192"/>
          </a:xfrm>
          <a:prstGeom prst="rect">
            <a:avLst/>
          </a:prstGeom>
        </p:spPr>
      </p:pic>
      <p:pic>
        <p:nvPicPr>
          <p:cNvPr id="7" name="Gráfico 6" descr="Pegadas com preenchimento sólido">
            <a:extLst>
              <a:ext uri="{FF2B5EF4-FFF2-40B4-BE49-F238E27FC236}">
                <a16:creationId xmlns:a16="http://schemas.microsoft.com/office/drawing/2014/main" id="{B2FC7D3C-F833-43C8-BCAA-252CB720F8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62025">
            <a:off x="2302672" y="3030516"/>
            <a:ext cx="1728192" cy="1728192"/>
          </a:xfrm>
          <a:prstGeom prst="rect">
            <a:avLst/>
          </a:prstGeom>
        </p:spPr>
      </p:pic>
      <p:pic>
        <p:nvPicPr>
          <p:cNvPr id="8" name="Gráfico 7" descr="Pegadas com preenchimento sólido">
            <a:extLst>
              <a:ext uri="{FF2B5EF4-FFF2-40B4-BE49-F238E27FC236}">
                <a16:creationId xmlns:a16="http://schemas.microsoft.com/office/drawing/2014/main" id="{20736CDD-6988-450E-9648-5C136561D4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316547">
            <a:off x="4560524" y="163405"/>
            <a:ext cx="1728192" cy="1728192"/>
          </a:xfrm>
          <a:prstGeom prst="rect">
            <a:avLst/>
          </a:prstGeom>
        </p:spPr>
      </p:pic>
      <p:pic>
        <p:nvPicPr>
          <p:cNvPr id="1030" name="Picture 6" descr="Ponto De Interrogação, Nota, Duplicar, Pedido, Matéria">
            <a:extLst>
              <a:ext uri="{FF2B5EF4-FFF2-40B4-BE49-F238E27FC236}">
                <a16:creationId xmlns:a16="http://schemas.microsoft.com/office/drawing/2014/main" id="{72417BF5-E86B-4C0E-B4A3-BECFF867C0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4750" y="159232"/>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6" descr="Ponto De Interrogação, Nota, Duplicar, Pedido, Matéria">
            <a:extLst>
              <a:ext uri="{FF2B5EF4-FFF2-40B4-BE49-F238E27FC236}">
                <a16:creationId xmlns:a16="http://schemas.microsoft.com/office/drawing/2014/main" id="{5F8B03C1-C778-4BB8-AC26-F5C8D171E7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3233" y="3654433"/>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6" descr="Ponto De Interrogação, Nota, Duplicar, Pedido, Matéria">
            <a:extLst>
              <a:ext uri="{FF2B5EF4-FFF2-40B4-BE49-F238E27FC236}">
                <a16:creationId xmlns:a16="http://schemas.microsoft.com/office/drawing/2014/main" id="{14E7B49D-6DDE-47F1-9A63-8AE611A05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6185" y="1789878"/>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subTnLst>
                                    <p:set>
                                      <p:cBhvr override="childStyle">
                                        <p:cTn dur="1" fill="hold" display="0" masterRel="sameClick" afterEffect="1">
                                          <p:stCondLst>
                                            <p:cond evt="end" delay="0">
                                              <p:tn val="11"/>
                                            </p:cond>
                                          </p:stCondLst>
                                        </p:cTn>
                                        <p:tgtEl>
                                          <p:spTgt spid="5"/>
                                        </p:tgtEl>
                                        <p:attrNameLst>
                                          <p:attrName>style.visibility</p:attrName>
                                        </p:attrNameLst>
                                      </p:cBhvr>
                                      <p:to>
                                        <p:strVal val="hidden"/>
                                      </p:to>
                                    </p:set>
                                  </p:subTnLst>
                                </p:cTn>
                              </p:par>
                              <p:par>
                                <p:cTn id="17" presetID="32" presetClass="emph" presetSubtype="0" repeatCount="indefinite" fill="hold"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subTnLst>
                                    <p:set>
                                      <p:cBhvr override="childStyle">
                                        <p:cTn dur="1" fill="hold" display="0" masterRel="sameClick" afterEffect="1">
                                          <p:stCondLst>
                                            <p:cond evt="end" delay="0">
                                              <p:tn val="17"/>
                                            </p:cond>
                                          </p:stCondLst>
                                        </p:cTn>
                                        <p:tgtEl>
                                          <p:spTgt spid="7"/>
                                        </p:tgtEl>
                                        <p:attrNameLst>
                                          <p:attrName>style.visibility</p:attrName>
                                        </p:attrNameLst>
                                      </p:cBhvr>
                                      <p:to>
                                        <p:strVal val="hidden"/>
                                      </p:to>
                                    </p:set>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subTnLst>
                                    <p:set>
                                      <p:cBhvr override="childStyle">
                                        <p:cTn dur="1" fill="hold" display="0" masterRel="sameClick" afterEffect="1">
                                          <p:stCondLst>
                                            <p:cond evt="end" delay="0">
                                              <p:tn val="23"/>
                                            </p:cond>
                                          </p:stCondLst>
                                        </p:cTn>
                                        <p:tgtEl>
                                          <p:spTgt spid="8"/>
                                        </p:tgtEl>
                                        <p:attrNameLst>
                                          <p:attrName>style.visibility</p:attrName>
                                        </p:attrNameLst>
                                      </p:cBhvr>
                                      <p:to>
                                        <p:strVal val="hidden"/>
                                      </p:to>
                                    </p:set>
                                  </p:subTnLst>
                                </p:cTn>
                              </p:par>
                              <p:par>
                                <p:cTn id="29" presetID="2" presetClass="entr" presetSubtype="4" repeatCount="indefinite"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1250" fill="hold"/>
                                        <p:tgtEl>
                                          <p:spTgt spid="1030"/>
                                        </p:tgtEl>
                                        <p:attrNameLst>
                                          <p:attrName>ppt_x</p:attrName>
                                        </p:attrNameLst>
                                      </p:cBhvr>
                                      <p:tavLst>
                                        <p:tav tm="0">
                                          <p:val>
                                            <p:strVal val="#ppt_x"/>
                                          </p:val>
                                        </p:tav>
                                        <p:tav tm="100000">
                                          <p:val>
                                            <p:strVal val="#ppt_x"/>
                                          </p:val>
                                        </p:tav>
                                      </p:tavLst>
                                    </p:anim>
                                    <p:anim calcmode="lin" valueType="num">
                                      <p:cBhvr additive="base">
                                        <p:cTn id="32" dur="1250" fill="hold"/>
                                        <p:tgtEl>
                                          <p:spTgt spid="1030"/>
                                        </p:tgtEl>
                                        <p:attrNameLst>
                                          <p:attrName>ppt_y</p:attrName>
                                        </p:attrNameLst>
                                      </p:cBhvr>
                                      <p:tavLst>
                                        <p:tav tm="0">
                                          <p:val>
                                            <p:strVal val="1+#ppt_h/2"/>
                                          </p:val>
                                        </p:tav>
                                        <p:tav tm="100000">
                                          <p:val>
                                            <p:strVal val="#ppt_y"/>
                                          </p:val>
                                        </p:tav>
                                      </p:tavLst>
                                    </p:anim>
                                  </p:childTnLst>
                                </p:cTn>
                              </p:par>
                              <p:par>
                                <p:cTn id="33" presetID="2" presetClass="entr" presetSubtype="4" repeatCount="indefinite"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1" repeatCount="indefinite"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250" fill="hold"/>
                                        <p:tgtEl>
                                          <p:spTgt spid="15"/>
                                        </p:tgtEl>
                                        <p:attrNameLst>
                                          <p:attrName>ppt_x</p:attrName>
                                        </p:attrNameLst>
                                      </p:cBhvr>
                                      <p:tavLst>
                                        <p:tav tm="0">
                                          <p:val>
                                            <p:strVal val="#ppt_x"/>
                                          </p:val>
                                        </p:tav>
                                        <p:tav tm="100000">
                                          <p:val>
                                            <p:strVal val="#ppt_x"/>
                                          </p:val>
                                        </p:tav>
                                      </p:tavLst>
                                    </p:anim>
                                    <p:anim calcmode="lin" valueType="num">
                                      <p:cBhvr additive="base">
                                        <p:cTn id="40"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FEITO DE LÁTEX</a:t>
            </a:r>
          </a:p>
        </p:txBody>
      </p:sp>
    </p:spTree>
    <p:extLst>
      <p:ext uri="{BB962C8B-B14F-4D97-AF65-F5344CB8AC3E}">
        <p14:creationId xmlns:p14="http://schemas.microsoft.com/office/powerpoint/2010/main" val="393654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PODE SER FEMININO OU MASCULINO</a:t>
            </a:r>
          </a:p>
        </p:txBody>
      </p:sp>
    </p:spTree>
    <p:extLst>
      <p:ext uri="{BB962C8B-B14F-4D97-AF65-F5344CB8AC3E}">
        <p14:creationId xmlns:p14="http://schemas.microsoft.com/office/powerpoint/2010/main" val="222701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R: Preservativo / camisinha</a:t>
            </a:r>
          </a:p>
        </p:txBody>
      </p:sp>
      <p:pic>
        <p:nvPicPr>
          <p:cNvPr id="3074" name="Picture 2" descr="Preservativos, Vermelho, Hiv, Aids, Fita, Borrachas">
            <a:extLst>
              <a:ext uri="{FF2B5EF4-FFF2-40B4-BE49-F238E27FC236}">
                <a16:creationId xmlns:a16="http://schemas.microsoft.com/office/drawing/2014/main" id="{8AAEF0B3-EF7C-4573-99C5-9027ADE88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12" y="671431"/>
            <a:ext cx="3959440" cy="5328592"/>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516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74"/>
                                        </p:tgtEl>
                                        <p:attrNameLst>
                                          <p:attrName>r</p:attrName>
                                        </p:attrNameLst>
                                      </p:cBhvr>
                                    </p:animRot>
                                    <p:animRot by="-240000">
                                      <p:cBhvr>
                                        <p:cTn id="7" dur="400" fill="hold">
                                          <p:stCondLst>
                                            <p:cond delay="400"/>
                                          </p:stCondLst>
                                        </p:cTn>
                                        <p:tgtEl>
                                          <p:spTgt spid="3074"/>
                                        </p:tgtEl>
                                        <p:attrNameLst>
                                          <p:attrName>r</p:attrName>
                                        </p:attrNameLst>
                                      </p:cBhvr>
                                    </p:animRot>
                                    <p:animRot by="240000">
                                      <p:cBhvr>
                                        <p:cTn id="8" dur="400" fill="hold">
                                          <p:stCondLst>
                                            <p:cond delay="800"/>
                                          </p:stCondLst>
                                        </p:cTn>
                                        <p:tgtEl>
                                          <p:spTgt spid="3074"/>
                                        </p:tgtEl>
                                        <p:attrNameLst>
                                          <p:attrName>r</p:attrName>
                                        </p:attrNameLst>
                                      </p:cBhvr>
                                    </p:animRot>
                                    <p:animRot by="-240000">
                                      <p:cBhvr>
                                        <p:cTn id="9" dur="400" fill="hold">
                                          <p:stCondLst>
                                            <p:cond delay="1200"/>
                                          </p:stCondLst>
                                        </p:cTn>
                                        <p:tgtEl>
                                          <p:spTgt spid="3074"/>
                                        </p:tgtEl>
                                        <p:attrNameLst>
                                          <p:attrName>r</p:attrName>
                                        </p:attrNameLst>
                                      </p:cBhvr>
                                    </p:animRot>
                                    <p:animRot by="120000">
                                      <p:cBhvr>
                                        <p:cTn id="10" dur="400" fill="hold">
                                          <p:stCondLst>
                                            <p:cond delay="16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DE BARREIRA</a:t>
            </a:r>
          </a:p>
        </p:txBody>
      </p:sp>
    </p:spTree>
    <p:extLst>
      <p:ext uri="{BB962C8B-B14F-4D97-AF65-F5344CB8AC3E}">
        <p14:creationId xmlns:p14="http://schemas.microsoft.com/office/powerpoint/2010/main" val="159702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Ponto De Interrogação, Nota, Duplicar, Pedido, Matéria">
            <a:extLst>
              <a:ext uri="{FF2B5EF4-FFF2-40B4-BE49-F238E27FC236}">
                <a16:creationId xmlns:a16="http://schemas.microsoft.com/office/drawing/2014/main" id="{23768925-4950-48F7-932B-794F7110E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684" y="1772816"/>
            <a:ext cx="3003534" cy="30035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2F37FCF7-8924-40C6-B927-259D2E79F335}"/>
              </a:ext>
            </a:extLst>
          </p:cNvPr>
          <p:cNvSpPr/>
          <p:nvPr/>
        </p:nvSpPr>
        <p:spPr>
          <a:xfrm>
            <a:off x="477788" y="311391"/>
            <a:ext cx="6624736" cy="6048672"/>
          </a:xfrm>
          <a:prstGeom prst="rect">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000" b="1" dirty="0">
                <a:latin typeface="Berlin Sans FB" panose="020E0602020502020306" pitchFamily="34" charset="0"/>
              </a:rPr>
              <a:t>É UM MÉTODO CONTRACEPTIVO QUE PODE SER REUTILIZADO</a:t>
            </a:r>
          </a:p>
        </p:txBody>
      </p:sp>
    </p:spTree>
    <p:extLst>
      <p:ext uri="{BB962C8B-B14F-4D97-AF65-F5344CB8AC3E}">
        <p14:creationId xmlns:p14="http://schemas.microsoft.com/office/powerpoint/2010/main" val="53217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ermelho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70_TF02804895" id="{D23331FD-6C76-4A70-ACD5-D29AA35E80FD}" vid="{CB3F3259-C3B8-4DD0-A56D-0D16EFF244D8}"/>
    </a:ext>
  </a:extLst>
</a:theme>
</file>

<file path=ppt/theme/theme2.xml><?xml version="1.0" encoding="utf-8"?>
<a:theme xmlns:a="http://schemas.openxmlformats.org/drawingml/2006/main" name="Tema do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ema do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Override1.xml><?xml version="1.0" encoding="utf-8"?>
<a:themeOverride xmlns:a="http://schemas.openxmlformats.org/drawingml/2006/main">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251</TotalTime>
  <Words>318</Words>
  <Application>Microsoft Office PowerPoint</Application>
  <PresentationFormat>Personalizar</PresentationFormat>
  <Paragraphs>48</Paragraphs>
  <Slides>47</Slides>
  <Notes>0</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47</vt:i4>
      </vt:variant>
    </vt:vector>
  </HeadingPairs>
  <TitlesOfParts>
    <vt:vector size="51" baseType="lpstr">
      <vt:lpstr>Arial</vt:lpstr>
      <vt:lpstr>Berlin Sans FB</vt:lpstr>
      <vt:lpstr>Cambria</vt:lpstr>
      <vt:lpstr>Vermelho Radial 16X9</vt:lpstr>
      <vt:lpstr>SIGA-PISTAS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SIGA-PISTAS</dc:title>
  <dc:creator>Walas Cazassa Vieira</dc:creator>
  <cp:lastModifiedBy>Walas Cazassa Vieira</cp:lastModifiedBy>
  <cp:revision>19</cp:revision>
  <dcterms:created xsi:type="dcterms:W3CDTF">2021-02-22T12:34:27Z</dcterms:created>
  <dcterms:modified xsi:type="dcterms:W3CDTF">2021-02-22T21:10:41Z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